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6A04BB7-F4E0-4957-ABB9-FBE6AFB5711B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60184DA-7E62-413F-BF9A-3C2EA2BB6B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04BB7-F4E0-4957-ABB9-FBE6AFB5711B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184DA-7E62-413F-BF9A-3C2EA2BB6B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04BB7-F4E0-4957-ABB9-FBE6AFB5711B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184DA-7E62-413F-BF9A-3C2EA2BB6B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6A04BB7-F4E0-4957-ABB9-FBE6AFB5711B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184DA-7E62-413F-BF9A-3C2EA2BB6B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6A04BB7-F4E0-4957-ABB9-FBE6AFB5711B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60184DA-7E62-413F-BF9A-3C2EA2BB6B5C}" type="slidenum">
              <a:rPr lang="es-ES" smtClean="0"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6A04BB7-F4E0-4957-ABB9-FBE6AFB5711B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60184DA-7E62-413F-BF9A-3C2EA2BB6B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6A04BB7-F4E0-4957-ABB9-FBE6AFB5711B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60184DA-7E62-413F-BF9A-3C2EA2BB6B5C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04BB7-F4E0-4957-ABB9-FBE6AFB5711B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184DA-7E62-413F-BF9A-3C2EA2BB6B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6A04BB7-F4E0-4957-ABB9-FBE6AFB5711B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60184DA-7E62-413F-BF9A-3C2EA2BB6B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6A04BB7-F4E0-4957-ABB9-FBE6AFB5711B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60184DA-7E62-413F-BF9A-3C2EA2BB6B5C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6A04BB7-F4E0-4957-ABB9-FBE6AFB5711B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60184DA-7E62-413F-BF9A-3C2EA2BB6B5C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6A04BB7-F4E0-4957-ABB9-FBE6AFB5711B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60184DA-7E62-413F-BF9A-3C2EA2BB6B5C}" type="slidenum">
              <a:rPr lang="es-ES" smtClean="0"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40544" y="214290"/>
            <a:ext cx="8389174" cy="642942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latin typeface="Algerian" pitchFamily="82" charset="0"/>
              </a:rPr>
              <a:t>TEMA:</a:t>
            </a:r>
            <a:br>
              <a:rPr lang="es-ES" dirty="0" smtClean="0">
                <a:latin typeface="Algerian" pitchFamily="82" charset="0"/>
              </a:rPr>
            </a:br>
            <a:r>
              <a:rPr lang="es-ES" dirty="0" smtClean="0">
                <a:latin typeface="Algerian" pitchFamily="82" charset="0"/>
              </a:rPr>
              <a:t>LA IMPRESORA</a:t>
            </a:r>
            <a:br>
              <a:rPr lang="es-ES" dirty="0" smtClean="0">
                <a:latin typeface="Algerian" pitchFamily="82" charset="0"/>
              </a:rPr>
            </a:br>
            <a:r>
              <a:rPr lang="es-ES" dirty="0" smtClean="0">
                <a:latin typeface="Algerian" pitchFamily="82" charset="0"/>
              </a:rPr>
              <a:t>JAMILIS MURILLO LOZANO</a:t>
            </a:r>
            <a:br>
              <a:rPr lang="es-ES" dirty="0" smtClean="0">
                <a:latin typeface="Algerian" pitchFamily="82" charset="0"/>
              </a:rPr>
            </a:br>
            <a:r>
              <a:rPr lang="es-ES" dirty="0" smtClean="0">
                <a:latin typeface="Algerian" pitchFamily="82" charset="0"/>
              </a:rPr>
              <a:t>GRADO:10º2</a:t>
            </a:r>
            <a:br>
              <a:rPr lang="es-ES" dirty="0" smtClean="0">
                <a:latin typeface="Algerian" pitchFamily="82" charset="0"/>
              </a:rPr>
            </a:br>
            <a:r>
              <a:rPr lang="es-ES" dirty="0" smtClean="0">
                <a:latin typeface="Algerian" pitchFamily="82" charset="0"/>
              </a:rPr>
              <a:t/>
            </a:r>
            <a:br>
              <a:rPr lang="es-ES" dirty="0" smtClean="0">
                <a:latin typeface="Algerian" pitchFamily="82" charset="0"/>
              </a:rPr>
            </a:br>
            <a:r>
              <a:rPr lang="es-ES" dirty="0">
                <a:latin typeface="Algerian" pitchFamily="82" charset="0"/>
              </a:rPr>
              <a:t/>
            </a:r>
            <a:br>
              <a:rPr lang="es-ES" dirty="0">
                <a:latin typeface="Algerian" pitchFamily="82" charset="0"/>
              </a:rPr>
            </a:br>
            <a:r>
              <a:rPr lang="es-ES" dirty="0" smtClean="0">
                <a:latin typeface="Algerian" pitchFamily="82" charset="0"/>
              </a:rPr>
              <a:t/>
            </a:r>
            <a:br>
              <a:rPr lang="es-ES" dirty="0" smtClean="0">
                <a:latin typeface="Algerian" pitchFamily="82" charset="0"/>
              </a:rPr>
            </a:br>
            <a:r>
              <a:rPr lang="es-ES" dirty="0">
                <a:latin typeface="Algerian" pitchFamily="82" charset="0"/>
              </a:rPr>
              <a:t/>
            </a:r>
            <a:br>
              <a:rPr lang="es-ES" dirty="0">
                <a:latin typeface="Algerian" pitchFamily="82" charset="0"/>
              </a:rPr>
            </a:br>
            <a:r>
              <a:rPr lang="es-ES" dirty="0" smtClean="0">
                <a:latin typeface="Algerian" pitchFamily="82" charset="0"/>
              </a:rPr>
              <a:t/>
            </a:r>
            <a:br>
              <a:rPr lang="es-ES" dirty="0" smtClean="0">
                <a:latin typeface="Algerian" pitchFamily="82" charset="0"/>
              </a:rPr>
            </a:br>
            <a:endParaRPr lang="es-ES" dirty="0">
              <a:latin typeface="Algerian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5544616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4617" y="5974"/>
            <a:ext cx="8928992" cy="7092699"/>
          </a:xfrm>
        </p:spPr>
        <p:txBody>
          <a:bodyPr>
            <a:normAutofit fontScale="90000"/>
          </a:bodyPr>
          <a:lstStyle/>
          <a:p>
            <a:r>
              <a:rPr lang="es-ES" sz="3600" dirty="0" smtClean="0"/>
              <a:t>MARCAS DE IMPRESORAS:</a:t>
            </a:r>
            <a:br>
              <a:rPr lang="es-ES" sz="3600" dirty="0" smtClean="0"/>
            </a:br>
            <a:r>
              <a:rPr lang="es-ES" sz="3600" dirty="0"/>
              <a:t/>
            </a:r>
            <a:br>
              <a:rPr lang="es-ES" sz="3600" dirty="0"/>
            </a:br>
            <a:r>
              <a:rPr lang="es-ES" sz="3600" dirty="0" smtClean="0"/>
              <a:t/>
            </a:r>
            <a:br>
              <a:rPr lang="es-ES" sz="3600" dirty="0" smtClean="0"/>
            </a:br>
            <a:r>
              <a:rPr lang="es-ES" sz="3600" dirty="0"/>
              <a:t/>
            </a:r>
            <a:br>
              <a:rPr lang="es-ES" sz="3600" dirty="0"/>
            </a:br>
            <a:r>
              <a:rPr lang="es-ES" sz="3600" dirty="0" smtClean="0"/>
              <a:t/>
            </a:r>
            <a:br>
              <a:rPr lang="es-ES" sz="3600" dirty="0" smtClean="0"/>
            </a:br>
            <a:r>
              <a:rPr lang="es-ES" sz="3600" dirty="0"/>
              <a:t/>
            </a:r>
            <a:br>
              <a:rPr lang="es-ES" sz="3600" dirty="0"/>
            </a:br>
            <a:r>
              <a:rPr lang="es-ES" sz="3600" dirty="0" smtClean="0"/>
              <a:t/>
            </a:r>
            <a:br>
              <a:rPr lang="es-ES" sz="3600" dirty="0" smtClean="0"/>
            </a:br>
            <a:r>
              <a:rPr lang="es-ES" sz="3600" dirty="0"/>
              <a:t/>
            </a:r>
            <a:br>
              <a:rPr lang="es-ES" sz="3600" dirty="0"/>
            </a:br>
            <a:r>
              <a:rPr lang="es-ES" sz="3600" dirty="0" smtClean="0"/>
              <a:t/>
            </a:r>
            <a:br>
              <a:rPr lang="es-ES" sz="3600" dirty="0" smtClean="0"/>
            </a:br>
            <a:r>
              <a:rPr lang="es-ES" sz="3600" dirty="0"/>
              <a:t/>
            </a:r>
            <a:br>
              <a:rPr lang="es-ES" sz="3600" dirty="0"/>
            </a:br>
            <a:r>
              <a:rPr lang="es-ES" sz="3600" dirty="0" smtClean="0">
                <a:latin typeface="Algerian" pitchFamily="82" charset="0"/>
              </a:rPr>
              <a:t>MARCAS DE IMPRESORA: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-</a:t>
            </a:r>
            <a:r>
              <a:rPr lang="es-ES" sz="3100" dirty="0" smtClean="0">
                <a:latin typeface="Algerian" pitchFamily="82" charset="0"/>
              </a:rPr>
              <a:t>SAMSUNG</a:t>
            </a:r>
            <a:br>
              <a:rPr lang="es-ES" sz="3100" dirty="0" smtClean="0">
                <a:latin typeface="Algerian" pitchFamily="82" charset="0"/>
              </a:rPr>
            </a:br>
            <a:r>
              <a:rPr lang="es-ES" sz="3100" dirty="0" smtClean="0">
                <a:latin typeface="Algerian" pitchFamily="82" charset="0"/>
              </a:rPr>
              <a:t>-CANNON</a:t>
            </a:r>
            <a:br>
              <a:rPr lang="es-ES" sz="3100" dirty="0" smtClean="0">
                <a:latin typeface="Algerian" pitchFamily="82" charset="0"/>
              </a:rPr>
            </a:br>
            <a:r>
              <a:rPr lang="es-ES" sz="3100" dirty="0" smtClean="0">
                <a:latin typeface="Algerian" pitchFamily="82" charset="0"/>
              </a:rPr>
              <a:t>- BROTHERT</a:t>
            </a:r>
            <a:br>
              <a:rPr lang="es-ES" sz="3100" dirty="0" smtClean="0">
                <a:latin typeface="Algerian" pitchFamily="82" charset="0"/>
              </a:rPr>
            </a:br>
            <a:r>
              <a:rPr lang="es-ES" sz="3100" dirty="0" smtClean="0">
                <a:latin typeface="Algerian" pitchFamily="82" charset="0"/>
              </a:rPr>
              <a:t>-OKI</a:t>
            </a:r>
            <a:br>
              <a:rPr lang="es-ES" sz="3100" dirty="0" smtClean="0">
                <a:latin typeface="Algerian" pitchFamily="82" charset="0"/>
              </a:rPr>
            </a:br>
            <a:r>
              <a:rPr lang="es-ES" sz="3100" dirty="0" smtClean="0">
                <a:latin typeface="Algerian" pitchFamily="82" charset="0"/>
              </a:rPr>
              <a:t>-EPSON</a:t>
            </a:r>
            <a:br>
              <a:rPr lang="es-ES" sz="3100" dirty="0" smtClean="0">
                <a:latin typeface="Algerian" pitchFamily="82" charset="0"/>
              </a:rPr>
            </a:br>
            <a:r>
              <a:rPr lang="es-ES" sz="3100" dirty="0" smtClean="0">
                <a:latin typeface="Algerian" pitchFamily="82" charset="0"/>
              </a:rPr>
              <a:t>-BROSER</a:t>
            </a:r>
            <a:br>
              <a:rPr lang="es-ES" sz="3100" dirty="0" smtClean="0">
                <a:latin typeface="Algerian" pitchFamily="82" charset="0"/>
              </a:rPr>
            </a:br>
            <a:r>
              <a:rPr lang="es-ES" sz="3100" dirty="0" smtClean="0">
                <a:latin typeface="Algerian" pitchFamily="82" charset="0"/>
              </a:rPr>
              <a:t>-WOXTER</a:t>
            </a:r>
            <a:br>
              <a:rPr lang="es-ES" sz="3100" dirty="0" smtClean="0">
                <a:latin typeface="Algerian" pitchFamily="82" charset="0"/>
              </a:rPr>
            </a:br>
            <a:r>
              <a:rPr lang="es-ES" sz="3100" dirty="0" smtClean="0">
                <a:latin typeface="Algerian" pitchFamily="82" charset="0"/>
              </a:rPr>
              <a:t>-VALOR</a:t>
            </a:r>
            <a:br>
              <a:rPr lang="es-ES" sz="3100" dirty="0" smtClean="0">
                <a:latin typeface="Algerian" pitchFamily="82" charset="0"/>
              </a:rPr>
            </a:br>
            <a:r>
              <a:rPr lang="es-ES" sz="3100" dirty="0" smtClean="0">
                <a:latin typeface="Algerian" pitchFamily="82" charset="0"/>
              </a:rPr>
              <a:t>-SANGEAN</a:t>
            </a:r>
            <a:br>
              <a:rPr lang="es-ES" sz="3100" dirty="0" smtClean="0">
                <a:latin typeface="Algerian" pitchFamily="82" charset="0"/>
              </a:rPr>
            </a:br>
            <a:r>
              <a:rPr lang="es-ES" sz="3100" dirty="0" smtClean="0">
                <a:latin typeface="Algerian" pitchFamily="82" charset="0"/>
              </a:rPr>
              <a:t>-POWER</a:t>
            </a:r>
            <a:br>
              <a:rPr lang="es-ES" sz="3100" dirty="0" smtClean="0">
                <a:latin typeface="Algerian" pitchFamily="82" charset="0"/>
              </a:rPr>
            </a:br>
            <a:r>
              <a:rPr lang="es-ES" sz="3100" dirty="0" smtClean="0">
                <a:latin typeface="Algerian" pitchFamily="82" charset="0"/>
              </a:rPr>
              <a:t>ALHABRAN</a:t>
            </a:r>
            <a:br>
              <a:rPr lang="es-ES" sz="3100" dirty="0" smtClean="0">
                <a:latin typeface="Algerian" pitchFamily="82" charset="0"/>
              </a:rPr>
            </a:br>
            <a:r>
              <a:rPr lang="es-ES" sz="3100" dirty="0" smtClean="0">
                <a:latin typeface="Algerian" pitchFamily="82" charset="0"/>
              </a:rPr>
              <a:t>-MAGINIS</a:t>
            </a:r>
            <a:br>
              <a:rPr lang="es-ES" sz="3100" dirty="0" smtClean="0">
                <a:latin typeface="Algerian" pitchFamily="82" charset="0"/>
              </a:rPr>
            </a:br>
            <a:r>
              <a:rPr lang="es-ES" sz="3100" dirty="0" smtClean="0">
                <a:latin typeface="Algerian" pitchFamily="82" charset="0"/>
              </a:rPr>
              <a:t>-DIMO</a:t>
            </a:r>
            <a:br>
              <a:rPr lang="es-ES" sz="3100" dirty="0" smtClean="0">
                <a:latin typeface="Algerian" pitchFamily="82" charset="0"/>
              </a:rPr>
            </a:br>
            <a:r>
              <a:rPr lang="es-ES" sz="3100" dirty="0" smtClean="0">
                <a:latin typeface="Algerian" pitchFamily="82" charset="0"/>
              </a:rPr>
              <a:t>-CUBE</a:t>
            </a:r>
            <a:br>
              <a:rPr lang="es-ES" sz="3100" dirty="0" smtClean="0">
                <a:latin typeface="Algerian" pitchFamily="82" charset="0"/>
              </a:rPr>
            </a:br>
            <a:r>
              <a:rPr lang="es-ES" sz="3100" dirty="0" smtClean="0">
                <a:latin typeface="Algerian" pitchFamily="82" charset="0"/>
              </a:rPr>
              <a:t>-ZEBRA</a:t>
            </a:r>
            <a:endParaRPr lang="es-CO" sz="3100" dirty="0">
              <a:latin typeface="Algerian" pitchFamily="82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6408711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606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6552728"/>
          </a:xfrm>
        </p:spPr>
        <p:txBody>
          <a:bodyPr>
            <a:normAutofit/>
          </a:bodyPr>
          <a:lstStyle/>
          <a:p>
            <a:r>
              <a:rPr lang="es-ES" sz="3600" dirty="0" smtClean="0">
                <a:latin typeface="Algerian" pitchFamily="82" charset="0"/>
              </a:rPr>
              <a:t>-PANASONIC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-TOSHIBA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-TEKTRONIX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-INVENT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-XEROX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-MINOLTA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-IBM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-DELL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-SIEMENS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-LOTUS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-COMCEL</a:t>
            </a:r>
            <a:endParaRPr lang="es-CO" sz="3600" dirty="0">
              <a:latin typeface="Algerian" pitchFamily="82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7831"/>
            <a:ext cx="5688632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020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06" y="282960"/>
            <a:ext cx="8715436" cy="1315008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S" sz="3600" dirty="0">
                <a:latin typeface="Algerian" pitchFamily="82" charset="0"/>
              </a:rPr>
              <a:t/>
            </a:r>
            <a:br>
              <a:rPr lang="es-ES" sz="3600" dirty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/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solidFill>
                  <a:schemeClr val="accent1"/>
                </a:solidFill>
                <a:latin typeface="Algerian" pitchFamily="82" charset="0"/>
              </a:rPr>
              <a:t>velocidades:</a:t>
            </a:r>
            <a:r>
              <a:rPr lang="es-ES" sz="3600" dirty="0">
                <a:solidFill>
                  <a:schemeClr val="accent1"/>
                </a:solidFill>
                <a:latin typeface="Algerian" pitchFamily="82" charset="0"/>
              </a:rPr>
              <a:t/>
            </a:r>
            <a:br>
              <a:rPr lang="es-ES" sz="3600" dirty="0">
                <a:solidFill>
                  <a:schemeClr val="accent1"/>
                </a:solidFill>
                <a:latin typeface="Algerian" pitchFamily="82" charset="0"/>
              </a:rPr>
            </a:br>
            <a:r>
              <a:rPr lang="es-ES" sz="3600" dirty="0">
                <a:solidFill>
                  <a:schemeClr val="accent1"/>
                </a:solidFill>
                <a:effectLst/>
                <a:latin typeface="Algerian" pitchFamily="82" charset="0"/>
                <a:ea typeface="Calibri"/>
                <a:cs typeface="Times New Roman"/>
              </a:rPr>
              <a:t>primer lugar, la velocidad de la impresora se determina en páginas por minuto (ppm) o bien en caracteres por segundo (cps). En la actualidad, se usa prácticamente siempre la unidad ppm, y se reserva la velocidad en cps para las impresoras matriciales (muy poco extendidas en comparación con las impresoras láser o de tinta</a:t>
            </a:r>
            <a:r>
              <a:rPr lang="es-ES" sz="3600" dirty="0" smtClean="0">
                <a:solidFill>
                  <a:schemeClr val="accent1"/>
                </a:solidFill>
                <a:effectLst/>
                <a:latin typeface="Algerian" pitchFamily="82" charset="0"/>
                <a:ea typeface="Calibri"/>
                <a:cs typeface="Times New Roman"/>
              </a:rPr>
              <a:t>).</a:t>
            </a:r>
            <a:br>
              <a:rPr lang="es-ES" sz="3600" dirty="0" smtClean="0">
                <a:solidFill>
                  <a:schemeClr val="accent1"/>
                </a:solidFill>
                <a:effectLst/>
                <a:latin typeface="Algerian" pitchFamily="82" charset="0"/>
                <a:ea typeface="Calibri"/>
                <a:cs typeface="Times New Roman"/>
              </a:rPr>
            </a:br>
            <a:r>
              <a:rPr lang="es-ES" sz="3600" dirty="0">
                <a:solidFill>
                  <a:schemeClr val="accent1"/>
                </a:solidFill>
                <a:effectLst/>
                <a:latin typeface="Algerian" pitchFamily="82" charset="0"/>
                <a:ea typeface="Calibri"/>
                <a:cs typeface="Times New Roman"/>
              </a:rPr>
              <a:t/>
            </a:r>
            <a:br>
              <a:rPr lang="es-ES" sz="3600" dirty="0">
                <a:solidFill>
                  <a:schemeClr val="accent1"/>
                </a:solidFill>
                <a:effectLst/>
                <a:latin typeface="Algerian" pitchFamily="82" charset="0"/>
                <a:ea typeface="Calibri"/>
                <a:cs typeface="Times New Roman"/>
              </a:rPr>
            </a:br>
            <a:r>
              <a:rPr lang="es-ES" sz="3600" dirty="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es-ES" sz="3600" dirty="0" smtClean="0">
                <a:effectLst/>
                <a:latin typeface="Calibri"/>
                <a:ea typeface="Calibri"/>
                <a:cs typeface="Times New Roman"/>
              </a:rPr>
            </a:br>
            <a:r>
              <a:rPr lang="es-CO" sz="3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es-CO" sz="3600" dirty="0">
                <a:effectLst/>
                <a:latin typeface="Calibri"/>
                <a:ea typeface="Calibri"/>
                <a:cs typeface="Times New Roman"/>
              </a:rPr>
            </a:br>
            <a:r>
              <a:rPr lang="es-ES" sz="3600" dirty="0" smtClean="0">
                <a:latin typeface="Algerian" pitchFamily="82" charset="0"/>
              </a:rPr>
              <a:t/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>
                <a:latin typeface="Algerian" pitchFamily="82" charset="0"/>
              </a:rPr>
              <a:t/>
            </a:r>
            <a:br>
              <a:rPr lang="es-ES" sz="3600" dirty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/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>
                <a:latin typeface="Algerian" pitchFamily="82" charset="0"/>
              </a:rPr>
              <a:t/>
            </a:r>
            <a:br>
              <a:rPr lang="es-ES" sz="3600" dirty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/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>
                <a:latin typeface="Algerian" pitchFamily="82" charset="0"/>
              </a:rPr>
              <a:t/>
            </a:r>
            <a:br>
              <a:rPr lang="es-ES" sz="3600" dirty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/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>
                <a:latin typeface="Algerian" pitchFamily="82" charset="0"/>
              </a:rPr>
              <a:t/>
            </a:r>
            <a:br>
              <a:rPr lang="es-ES" sz="3600" dirty="0">
                <a:latin typeface="Algerian" pitchFamily="82" charset="0"/>
              </a:rPr>
            </a:br>
            <a:endParaRPr lang="es-ES" sz="3600" dirty="0">
              <a:latin typeface="Algerian" pitchFamily="82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142976" y="0"/>
            <a:ext cx="65722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dirty="0" smtClean="0">
                <a:solidFill>
                  <a:schemeClr val="accent1"/>
                </a:solidFill>
                <a:latin typeface="Algerian" pitchFamily="82" charset="0"/>
              </a:rPr>
              <a:t/>
            </a:r>
            <a:br>
              <a:rPr lang="es-ES" sz="2800" dirty="0" smtClean="0">
                <a:solidFill>
                  <a:schemeClr val="accent1"/>
                </a:solidFill>
                <a:latin typeface="Algerian" pitchFamily="82" charset="0"/>
              </a:rPr>
            </a:br>
            <a:endParaRPr lang="es-ES" sz="2800" dirty="0">
              <a:solidFill>
                <a:schemeClr val="accent1"/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764704"/>
            <a:ext cx="8929718" cy="8399286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600" dirty="0">
                <a:latin typeface="Algerian" pitchFamily="82" charset="0"/>
              </a:rPr>
              <a:t/>
            </a:r>
            <a:br>
              <a:rPr lang="es-ES" sz="3600" dirty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La </a:t>
            </a:r>
            <a:r>
              <a:rPr lang="es-ES" sz="3600" dirty="0" smtClean="0">
                <a:latin typeface="Algerian" pitchFamily="82" charset="0"/>
              </a:rPr>
              <a:t>impresora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/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>
                <a:latin typeface="Algerian" pitchFamily="82" charset="0"/>
              </a:rPr>
              <a:t/>
            </a:r>
            <a:br>
              <a:rPr lang="es-ES" sz="3600" dirty="0">
                <a:latin typeface="Algerian" pitchFamily="82" charset="0"/>
              </a:rPr>
            </a:br>
            <a:r>
              <a:rPr lang="es-ES" sz="3600" dirty="0">
                <a:latin typeface="Algerian" pitchFamily="82" charset="0"/>
              </a:rPr>
              <a:t>SON DISPOSITIVOS CONECTADOS AL COMPUTADOR ATRAVES DE PUERTOS PARALELOS O USB,QUE PERMITEN ESCRIBIR EN PAPEL LOS DATOS ENVIADOS ATRAVES DEL COMPUTADOR ,TEXTO O IMÁGENES DE CUALQUIER APLICACIÓN DE PAGINA WEB</a:t>
            </a:r>
            <a:r>
              <a:rPr lang="es-ES" sz="3600" dirty="0" smtClean="0">
                <a:latin typeface="Algerian" pitchFamily="82" charset="0"/>
              </a:rPr>
              <a:t>.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>
                <a:latin typeface="Algerian" pitchFamily="82" charset="0"/>
              </a:rPr>
              <a:t/>
            </a:r>
            <a:br>
              <a:rPr lang="es-ES" sz="3600" dirty="0">
                <a:latin typeface="Algerian" pitchFamily="82" charset="0"/>
              </a:rPr>
            </a:br>
            <a:r>
              <a:rPr lang="es-ES" sz="3600" dirty="0">
                <a:latin typeface="Algerian" pitchFamily="82" charset="0"/>
              </a:rPr>
              <a:t/>
            </a:r>
            <a:br>
              <a:rPr lang="es-ES" sz="3600" dirty="0">
                <a:latin typeface="Algerian" pitchFamily="82" charset="0"/>
              </a:rPr>
            </a:br>
            <a:r>
              <a:rPr lang="es-ES" sz="3600" dirty="0">
                <a:latin typeface="Algerian" pitchFamily="82" charset="0"/>
              </a:rPr>
              <a:t/>
            </a:r>
            <a:br>
              <a:rPr lang="es-ES" sz="3600" dirty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/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>
                <a:latin typeface="Algerian" pitchFamily="82" charset="0"/>
              </a:rPr>
              <a:t/>
            </a:r>
            <a:br>
              <a:rPr lang="es-ES" sz="3600" dirty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/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>
                <a:latin typeface="Algerian" pitchFamily="82" charset="0"/>
              </a:rPr>
              <a:t/>
            </a:r>
            <a:br>
              <a:rPr lang="es-ES" sz="3600" dirty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/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 </a:t>
            </a:r>
            <a:endParaRPr lang="es-ES" sz="3600" dirty="0"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2996952"/>
            <a:ext cx="4499992" cy="3718196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600" dirty="0" smtClean="0">
                <a:latin typeface="Algerian" pitchFamily="82" charset="0"/>
              </a:rPr>
              <a:t>TODAS LAS IMPRESORAS MANEJAN ENTORNOS DE IMPRESIÓN DETERMINADO POR SU PROPIO SOFTWARE DE INSTALACION ADEMAS DE ALGUNAS OPCIONES.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200" dirty="0" smtClean="0">
                <a:latin typeface="Algerian" pitchFamily="82" charset="0"/>
              </a:rPr>
              <a:t> </a:t>
            </a:r>
            <a:endParaRPr lang="es-ES" sz="3200" dirty="0">
              <a:latin typeface="Algerian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6001">
            <a:off x="4518138" y="470834"/>
            <a:ext cx="4032804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282" y="0"/>
            <a:ext cx="8786874" cy="6858000"/>
          </a:xfrm>
        </p:spPr>
        <p:txBody>
          <a:bodyPr>
            <a:normAutofit/>
          </a:bodyPr>
          <a:lstStyle/>
          <a:p>
            <a:r>
              <a:rPr lang="es-ES" sz="3600" dirty="0" smtClean="0">
                <a:latin typeface="Algerian" pitchFamily="82" charset="0"/>
              </a:rPr>
              <a:t>LOS TIPOS DE IMPRESORA PUEDEN SER: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-IMPRESORA DE MATRIZ DE PUNTOS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-IMPRESORA DE CHORRO DE TINTA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-IMPRESORA LÁSER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-IMPRESORA PLOTTERS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-IMPRESORA DE INYECCION DE TINTA O BURBUJA.</a:t>
            </a:r>
            <a:endParaRPr lang="es-ES" sz="3600" dirty="0"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282" y="0"/>
            <a:ext cx="8929718" cy="664371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latin typeface="Algerian" pitchFamily="82" charset="0"/>
              </a:rPr>
              <a:t>IMPRESORA DE MATRIZ:</a:t>
            </a:r>
            <a:r>
              <a:rPr lang="es-ES" sz="3600" dirty="0" smtClean="0">
                <a:latin typeface="Algerian" pitchFamily="82" charset="0"/>
              </a:rPr>
              <a:t/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SE BASA DE PINSELES Y PUNTOS QUE JUNTOS FORMAN UNA IMAGEN.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TAMAÑO:281GR.</a:t>
            </a:r>
            <a:r>
              <a:rPr lang="es-ES" dirty="0" smtClean="0">
                <a:latin typeface="Algerian" pitchFamily="82" charset="0"/>
              </a:rPr>
              <a:t/>
            </a:r>
            <a:br>
              <a:rPr lang="es-ES" dirty="0" smtClean="0">
                <a:latin typeface="Algerian" pitchFamily="82" charset="0"/>
              </a:rPr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1026" name="Picture 2" descr="C:\Users\A H I\Documents\matri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133757">
            <a:off x="425179" y="2582161"/>
            <a:ext cx="4143404" cy="2952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571480"/>
            <a:ext cx="8786874" cy="8072494"/>
          </a:xfrm>
        </p:spPr>
        <p:txBody>
          <a:bodyPr>
            <a:normAutofit fontScale="90000"/>
          </a:bodyPr>
          <a:lstStyle/>
          <a:p>
            <a:r>
              <a:rPr lang="es-ES" sz="3600" dirty="0" smtClean="0">
                <a:latin typeface="Algerian" pitchFamily="82" charset="0"/>
              </a:rPr>
              <a:t/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IMPRESORA CHORRO DE TINTA: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LANZAN PEQUEÑAS GOTAS DE TINTAY DETERMINA ELTIEMPO EN QUE LAS GOTAS SEAN LANZADAS.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TAMAÑO:135GR.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/>
              <a:t/>
            </a:r>
            <a:br>
              <a:rPr lang="es-ES" sz="3600" dirty="0" smtClean="0"/>
            </a:br>
            <a:r>
              <a:rPr lang="es-ES" sz="3600" dirty="0" smtClean="0"/>
              <a:t/>
            </a:r>
            <a:br>
              <a:rPr lang="es-ES" sz="3600" dirty="0" smtClean="0"/>
            </a:br>
            <a:r>
              <a:rPr lang="es-ES" sz="3600" dirty="0" smtClean="0"/>
              <a:t/>
            </a:r>
            <a:br>
              <a:rPr lang="es-ES" sz="3600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2050" name="Picture 2" descr="C:\Users\A H I\Documents\HP_Deskjet_D24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701721">
            <a:off x="499430" y="3348497"/>
            <a:ext cx="3330061" cy="2847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57126" y="0"/>
            <a:ext cx="8786874" cy="8143932"/>
          </a:xfrm>
        </p:spPr>
        <p:txBody>
          <a:bodyPr>
            <a:normAutofit fontScale="90000"/>
          </a:bodyPr>
          <a:lstStyle/>
          <a:p>
            <a:r>
              <a:rPr lang="es-ES" sz="4000" dirty="0" smtClean="0">
                <a:latin typeface="Algerian" pitchFamily="82" charset="0"/>
              </a:rPr>
              <a:t>IMPRESORA LASER:</a:t>
            </a:r>
            <a:br>
              <a:rPr lang="es-ES" sz="4000" dirty="0" smtClean="0">
                <a:latin typeface="Algerian" pitchFamily="82" charset="0"/>
              </a:rPr>
            </a:br>
            <a:r>
              <a:rPr lang="es-ES" sz="4000" dirty="0" smtClean="0">
                <a:latin typeface="Algerian" pitchFamily="82" charset="0"/>
              </a:rPr>
              <a:t>PERMITE IMPRIMIR TEXTO O GRAFICOS TANTO EN NEGRO COMO EN COLOR.</a:t>
            </a:r>
            <a:br>
              <a:rPr lang="es-ES" sz="4000" dirty="0" smtClean="0">
                <a:latin typeface="Algerian" pitchFamily="82" charset="0"/>
              </a:rPr>
            </a:br>
            <a:r>
              <a:rPr lang="es-ES" sz="4000" dirty="0" smtClean="0">
                <a:latin typeface="Algerian" pitchFamily="82" charset="0"/>
              </a:rPr>
              <a:t>TAMAÑO:2X16</a:t>
            </a:r>
            <a:br>
              <a:rPr lang="es-ES" sz="4000" dirty="0" smtClean="0">
                <a:latin typeface="Algerian" pitchFamily="82" charset="0"/>
              </a:rPr>
            </a:br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dirty="0" smtClean="0"/>
              <a:t/>
            </a:r>
            <a:br>
              <a:rPr lang="es-ES" sz="4000" dirty="0" smtClean="0"/>
            </a:br>
            <a:endParaRPr lang="es-ES" sz="4000" dirty="0"/>
          </a:p>
        </p:txBody>
      </p:sp>
      <p:pic>
        <p:nvPicPr>
          <p:cNvPr id="3074" name="Picture 2" descr="C:\Users\A H I\Documents\250px-LaserJet1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342680">
            <a:off x="408498" y="2463071"/>
            <a:ext cx="3782723" cy="25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28564" y="214290"/>
            <a:ext cx="8715436" cy="7786742"/>
          </a:xfrm>
        </p:spPr>
        <p:txBody>
          <a:bodyPr>
            <a:normAutofit fontScale="90000"/>
          </a:bodyPr>
          <a:lstStyle/>
          <a:p>
            <a:r>
              <a:rPr lang="es-ES" sz="3600" dirty="0" smtClean="0">
                <a:latin typeface="Algerian" pitchFamily="82" charset="0"/>
              </a:rPr>
              <a:t>IMPRESORA PLOTTER:</a:t>
            </a:r>
            <a:br>
              <a:rPr lang="es-ES" sz="3600" dirty="0" smtClean="0">
                <a:latin typeface="Algerian" pitchFamily="82" charset="0"/>
              </a:rPr>
            </a:br>
            <a:r>
              <a:rPr lang="es-ES" sz="3600" dirty="0" smtClean="0">
                <a:latin typeface="Algerian" pitchFamily="82" charset="0"/>
              </a:rPr>
              <a:t>LA PODEMOS UTILIZAR PARA LA ELABORACION DE IMPRESIÓN DE GRAN TAMAÑO</a:t>
            </a:r>
            <a:r>
              <a:rPr lang="es-ES" sz="3600" dirty="0" smtClean="0"/>
              <a:t>.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>
                <a:latin typeface="Algerian" pitchFamily="82" charset="0"/>
              </a:rPr>
              <a:t>33X49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098" name="Picture 2" descr="C:\Users\A H I\Documents\categoria-plot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586947">
            <a:off x="1018010" y="2761047"/>
            <a:ext cx="3934245" cy="3060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85688" y="214290"/>
            <a:ext cx="8858312" cy="7643866"/>
          </a:xfrm>
        </p:spPr>
        <p:txBody>
          <a:bodyPr>
            <a:normAutofit fontScale="90000"/>
          </a:bodyPr>
          <a:lstStyle/>
          <a:p>
            <a:r>
              <a:rPr lang="es-ES" sz="4000" dirty="0" smtClean="0">
                <a:latin typeface="Algerian" pitchFamily="82" charset="0"/>
              </a:rPr>
              <a:t>IMPRESORA DE INYECCION DE TINTA O BUBUJA:</a:t>
            </a:r>
            <a:br>
              <a:rPr lang="es-ES" sz="4000" dirty="0" smtClean="0">
                <a:latin typeface="Algerian" pitchFamily="82" charset="0"/>
              </a:rPr>
            </a:br>
            <a:r>
              <a:rPr lang="es-ES" sz="4000" dirty="0" smtClean="0">
                <a:latin typeface="Algerian" pitchFamily="82" charset="0"/>
              </a:rPr>
              <a:t>FUNCIONA EXPULSANDO GOTAS DE TINTA DE DIFERENTE </a:t>
            </a:r>
            <a:br>
              <a:rPr lang="es-ES" sz="4000" dirty="0" smtClean="0">
                <a:latin typeface="Algerian" pitchFamily="82" charset="0"/>
              </a:rPr>
            </a:br>
            <a:r>
              <a:rPr lang="es-ES" sz="4000" dirty="0" smtClean="0">
                <a:latin typeface="Algerian" pitchFamily="82" charset="0"/>
              </a:rPr>
              <a:t>TAMANO:PIXMAX7000</a:t>
            </a:r>
            <a:br>
              <a:rPr lang="es-ES" sz="4000" dirty="0" smtClean="0">
                <a:latin typeface="Algerian" pitchFamily="82" charset="0"/>
              </a:rPr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5122" name="Picture 2" descr="C:\Users\A H I\Documents\impreso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103536">
            <a:off x="500969" y="3311483"/>
            <a:ext cx="3038475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89</TotalTime>
  <Words>52</Words>
  <Application>Microsoft Office PowerPoint</Application>
  <PresentationFormat>Presentación en pantalla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Brío</vt:lpstr>
      <vt:lpstr>TEMA: LA IMPRESORA JAMILIS MURILLO LOZANO GRADO:10º2      </vt:lpstr>
      <vt:lpstr> La impresora   SON DISPOSITIVOS CONECTADOS AL COMPUTADOR ATRAVES DE PUERTOS PARALELOS O USB,QUE PERMITEN ESCRIBIR EN PAPEL LOS DATOS ENVIADOS ATRAVES DEL COMPUTADOR ,TEXTO O IMÁGENES DE CUALQUIER APLICACIÓN DE PAGINA WEB.          </vt:lpstr>
      <vt:lpstr>TODAS LAS IMPRESORAS MANEJAN ENTORNOS DE IMPRESIÓN DETERMINADO POR SU PROPIO SOFTWARE DE INSTALACION ADEMAS DE ALGUNAS OPCIONES.  </vt:lpstr>
      <vt:lpstr>LOS TIPOS DE IMPRESORA PUEDEN SER: -IMPRESORA DE MATRIZ DE PUNTOS -IMPRESORA DE CHORRO DE TINTA -IMPRESORA LÁSER -IMPRESORA PLOTTERS -IMPRESORA DE INYECCION DE TINTA O BURBUJA.</vt:lpstr>
      <vt:lpstr>IMPRESORA DE MATRIZ: SE BASA DE PINSELES Y PUNTOS QUE JUNTOS FORMAN UNA IMAGEN. TAMAÑO:281GR.       </vt:lpstr>
      <vt:lpstr> IMPRESORA CHORRO DE TINTA: LANZAN PEQUEÑAS GOTAS DE TINTAY DETERMINA ELTIEMPO EN QUE LAS GOTAS SEAN LANZADAS. TAMAÑO:135GR.          </vt:lpstr>
      <vt:lpstr>IMPRESORA LASER: PERMITE IMPRIMIR TEXTO O GRAFICOS TANTO EN NEGRO COMO EN COLOR. TAMAÑO:2X16          </vt:lpstr>
      <vt:lpstr>IMPRESORA PLOTTER: LA PODEMOS UTILIZAR PARA LA ELABORACION DE IMPRESIÓN DE GRAN TAMAÑO. 33X49        </vt:lpstr>
      <vt:lpstr>IMPRESORA DE INYECCION DE TINTA O BUBUJA: FUNCIONA EXPULSANDO GOTAS DE TINTA DE DIFERENTE  TAMANO:PIXMAX7000        </vt:lpstr>
      <vt:lpstr>MARCAS DE IMPRESORAS:          MARCAS DE IMPRESORA: -SAMSUNG -CANNON - BROTHERT -OKI -EPSON -BROSER -WOXTER -VALOR -SANGEAN -POWER ALHABRAN -MAGINIS -DIMO -CUBE -ZEBRA</vt:lpstr>
      <vt:lpstr>-PANASONIC -TOSHIBA -TEKTRONIX -INVENT -XEROX -MINOLTA -IBM -DELL -SIEMENS -LOTUS -COMCEL</vt:lpstr>
      <vt:lpstr>  velocidades: primer lugar, la velocidad de la impresora se determina en páginas por minuto (ppm) o bien en caracteres por segundo (cps). En la actualidad, se usa prácticamente siempre la unidad ppm, y se reserva la velocidad en cps para las impresoras matriciales (muy poco extendidas en comparación con las impresoras láser o de tinta).            </vt:lpstr>
    </vt:vector>
  </TitlesOfParts>
  <Company>PERSONAL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TEMA: LA IMPRESORA JAMILIS MURILLO LOZANO GRADO:10º2</dc:title>
  <dc:creator>A H I</dc:creator>
  <cp:lastModifiedBy>IE GABRIEL GARCIA MARQUEZ </cp:lastModifiedBy>
  <cp:revision>18</cp:revision>
  <dcterms:created xsi:type="dcterms:W3CDTF">2012-02-08T20:35:11Z</dcterms:created>
  <dcterms:modified xsi:type="dcterms:W3CDTF">2012-02-09T18:41:14Z</dcterms:modified>
</cp:coreProperties>
</file>